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 autoAdjust="0"/>
    <p:restoredTop sz="94697" autoAdjust="0"/>
  </p:normalViewPr>
  <p:slideViewPr>
    <p:cSldViewPr snapToGrid="0" snapToObjects="1">
      <p:cViewPr varScale="1">
        <p:scale>
          <a:sx n="159" d="100"/>
          <a:sy n="159" d="100"/>
        </p:scale>
        <p:origin x="28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rmarkdown.rstudio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t>Phylogenetics_Presentation_1_23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marL="0" lvl="0" indent="0">
              <a:buNone/>
            </a:pPr>
            <a:br/>
            <a:br/>
            <a:r>
              <a:t>Kyle Johnson, Dell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t>2025-01-22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 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This is an R Markdown presentation. Markdown is a simple formatting syntax for authoring HTML, PDF, and MS Word documents. For more details on using R Markdown see </a:t>
            </a:r>
            <a:r>
              <a:rPr>
                <a:hlinkClick r:id="rId2"/>
              </a:rPr>
              <a:t>http://rmarkdown.rstudio.com</a:t>
            </a:r>
            <a:r>
              <a:t>.</a:t>
            </a:r>
          </a:p>
          <a:p>
            <a:pPr marL="0" lvl="0" indent="0">
              <a:buNone/>
            </a:pPr>
            <a:r>
              <a:t>When you click the </a:t>
            </a:r>
            <a:r>
              <a:rPr b="1"/>
              <a:t>Knit</a:t>
            </a:r>
            <a:r>
              <a:t> button a document will be generated that includes both content as well as the output of any embedded R code chunks within the document.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Tables SARs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Rictor Tree</a:t>
            </a:r>
          </a:p>
        </p:txBody>
      </p:sp>
      <p:pic>
        <p:nvPicPr>
          <p:cNvPr id="3" name="Picture 1" descr="Presentation_Slides_Phylogenetics_files/figure-pptx/unnamed-chunk-10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SIN1 Tree</a:t>
            </a:r>
          </a:p>
        </p:txBody>
      </p:sp>
      <p:pic>
        <p:nvPicPr>
          <p:cNvPr id="3" name="Picture 1" descr="Presentation_Slides_Phylogenetics_files/figure-pptx/unnamed-chunk-11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RAPTOR Tree</a:t>
            </a:r>
          </a:p>
        </p:txBody>
      </p:sp>
      <p:pic>
        <p:nvPicPr>
          <p:cNvPr id="3" name="Picture 1" descr="Presentation_Slides_Phylogenetics_files/figure-pptx/unnamed-chunk-12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TOR Tree</a:t>
            </a:r>
          </a:p>
        </p:txBody>
      </p:sp>
      <p:pic>
        <p:nvPicPr>
          <p:cNvPr id="3" name="Picture 1" descr="Presentation_Slides_Phylogenetics_files/figure-pptx/unnamed-chunk-13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LST8 Tree</a:t>
            </a:r>
          </a:p>
        </p:txBody>
      </p:sp>
      <p:pic>
        <p:nvPicPr>
          <p:cNvPr id="3" name="Picture 1" descr="Presentation_Slides_Phylogenetics_files/figure-pptx/unnamed-chunk-14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</Words>
  <Application>Microsoft Macintosh PowerPoint</Application>
  <PresentationFormat>On-screen Show (16:9)</PresentationFormat>
  <Paragraphs>12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Phylogenetics_Presentation_1_23</vt:lpstr>
      <vt:lpstr>R Markdown</vt:lpstr>
      <vt:lpstr>Tables SARs</vt:lpstr>
      <vt:lpstr>Combined Rictor Tree</vt:lpstr>
      <vt:lpstr>Combined SIN1 Tree</vt:lpstr>
      <vt:lpstr>Combined RAPTOR Tree</vt:lpstr>
      <vt:lpstr>Combined TOR Tree</vt:lpstr>
      <vt:lpstr>Combined LST8 Tree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Phylogenetics_Presentation_1_23</dc:title>
  <dc:creator>Kyle Johnson, Dell</dc:creator>
  <cp:keywords/>
  <cp:lastModifiedBy>Dellaraam Pourkeramati</cp:lastModifiedBy>
  <cp:revision>1</cp:revision>
  <dcterms:created xsi:type="dcterms:W3CDTF">2025-01-22T19:38:00Z</dcterms:created>
  <dcterms:modified xsi:type="dcterms:W3CDTF">2025-01-22T19:38:31Z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2025-01-22</vt:lpwstr>
  </property>
  <property fmtid="{D5CDD505-2E9C-101B-9397-08002B2CF9AE}" pid="3" name="output">
    <vt:lpwstr>powerpoint_presentation</vt:lpwstr>
  </property>
</Properties>
</file>